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310" r:id="rId3"/>
    <p:sldId id="347" r:id="rId4"/>
    <p:sldId id="348" r:id="rId5"/>
    <p:sldId id="349" r:id="rId6"/>
    <p:sldId id="346" r:id="rId7"/>
    <p:sldId id="345" r:id="rId8"/>
    <p:sldId id="344" r:id="rId9"/>
    <p:sldId id="343" r:id="rId10"/>
    <p:sldId id="307" r:id="rId11"/>
    <p:sldId id="308" r:id="rId12"/>
    <p:sldId id="320" r:id="rId13"/>
    <p:sldId id="327" r:id="rId14"/>
    <p:sldId id="334" r:id="rId15"/>
    <p:sldId id="336" r:id="rId16"/>
    <p:sldId id="329" r:id="rId17"/>
    <p:sldId id="331" r:id="rId18"/>
    <p:sldId id="328" r:id="rId19"/>
    <p:sldId id="332" r:id="rId20"/>
    <p:sldId id="333" r:id="rId21"/>
    <p:sldId id="312" r:id="rId22"/>
    <p:sldId id="316" r:id="rId23"/>
    <p:sldId id="351" r:id="rId24"/>
    <p:sldId id="337" r:id="rId25"/>
    <p:sldId id="340" r:id="rId26"/>
    <p:sldId id="341" r:id="rId27"/>
    <p:sldId id="342" r:id="rId28"/>
    <p:sldId id="352" r:id="rId29"/>
    <p:sldId id="353" r:id="rId30"/>
    <p:sldId id="350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5616" autoAdjust="0"/>
    <p:restoredTop sz="98571" autoAdjust="0"/>
  </p:normalViewPr>
  <p:slideViewPr>
    <p:cSldViewPr>
      <p:cViewPr varScale="1">
        <p:scale>
          <a:sx n="74" d="100"/>
          <a:sy n="74" d="100"/>
        </p:scale>
        <p:origin x="-90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3AF8878-A81B-4C07-B806-7A9D84BBF9FC}" type="datetimeFigureOut">
              <a:rPr lang="en-US"/>
              <a:pPr>
                <a:defRPr/>
              </a:pPr>
              <a:t>12/1/2009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6014A33-7430-4B9C-A111-46DDFE9C3C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6E2D0-1D8B-4264-971E-C80EF6059DA2}" type="datetimeFigureOut">
              <a:rPr lang="en-US"/>
              <a:pPr>
                <a:defRPr/>
              </a:pPr>
              <a:t>12/1/2009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684F7-D19F-4A49-A9B2-4800196A2A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6585E-E7B0-4367-8FCF-08BD6CF504EB}" type="datetimeFigureOut">
              <a:rPr lang="en-US"/>
              <a:pPr>
                <a:defRPr/>
              </a:pPr>
              <a:t>12/1/2009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C8FC0-BED2-4A3D-80CD-2FBE5CAFB3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5E9C3-60AF-4A98-85F1-08B651B8CF46}" type="datetimeFigureOut">
              <a:rPr lang="en-US"/>
              <a:pPr>
                <a:defRPr/>
              </a:pPr>
              <a:t>12/1/2009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4ABA0-6867-4E7E-B8F4-5C20DECB5B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C7610-ED61-4F70-80DD-C0C58C37FA6C}" type="datetimeFigureOut">
              <a:rPr lang="en-US"/>
              <a:pPr>
                <a:defRPr/>
              </a:pPr>
              <a:t>12/1/2009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C6D93-F1C3-4451-B794-DC5AE69475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03B82-BE02-45D1-898A-2BC7342F86BE}" type="datetimeFigureOut">
              <a:rPr lang="en-US"/>
              <a:pPr>
                <a:defRPr/>
              </a:pPr>
              <a:t>12/1/2009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0E6BD-EF68-4B82-B286-E8315C9DDE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1E7C9-4442-4BF8-8D6E-94493372E18A}" type="datetimeFigureOut">
              <a:rPr lang="en-US"/>
              <a:pPr>
                <a:defRPr/>
              </a:pPr>
              <a:t>12/1/2009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56E53-2362-4581-9430-F13C5E1666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27F3F-BFB0-401F-B02F-97ADD2B61D00}" type="datetimeFigureOut">
              <a:rPr lang="en-US"/>
              <a:pPr>
                <a:defRPr/>
              </a:pPr>
              <a:t>12/1/2009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32485-72B0-43D0-A8A3-AE89F5F83D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52B1B-7CB2-4246-AA08-8A5C22E1853B}" type="datetimeFigureOut">
              <a:rPr lang="en-US"/>
              <a:pPr>
                <a:defRPr/>
              </a:pPr>
              <a:t>12/1/2009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D629F-7C81-4CF4-9DE2-E1B21E03E7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D2E98-E33A-490C-8233-E0E6EE6C124F}" type="datetimeFigureOut">
              <a:rPr lang="en-US"/>
              <a:pPr>
                <a:defRPr/>
              </a:pPr>
              <a:t>12/1/2009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71858-FA1C-4BB6-B23B-B5AE26B32D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3F16A-FC72-429D-9DAD-3A0084D892A3}" type="datetimeFigureOut">
              <a:rPr lang="en-US"/>
              <a:pPr>
                <a:defRPr/>
              </a:pPr>
              <a:t>12/1/2009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DCCEA-1CEF-4487-B34E-31D55CC6E3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73920-3ACC-4073-824D-D384BEC93D9B}" type="datetimeFigureOut">
              <a:rPr lang="en-US"/>
              <a:pPr>
                <a:defRPr/>
              </a:pPr>
              <a:t>12/1/2009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4CE88-B8F7-4DA5-ADCB-EDCB9AFFDE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E438511-DD1E-4393-A57A-74EA6245CFD2}" type="datetimeFigureOut">
              <a:rPr lang="en-US"/>
              <a:pPr>
                <a:defRPr/>
              </a:pPr>
              <a:t>12/1/2009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B64A5D1-2327-4273-90B4-FAF7292A86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e2primarystories.wikispaces.com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2primary.wikispaces.com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e2primary.wikispaces.com/Suggested+SciFi+Novels" TargetMode="Externa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e2primary.wikispaces.com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2primarystories.wikispaces.com/" TargetMode="External"/><Relationship Id="rId4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" y="-304800"/>
            <a:ext cx="91821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366713"/>
            <a:ext cx="7915275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585788"/>
            <a:ext cx="7915275" cy="568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5913" y="-663575"/>
            <a:ext cx="9840913" cy="782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313" y="228600"/>
            <a:ext cx="2808287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54713" y="4457700"/>
            <a:ext cx="2808287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3600" y="-106363"/>
            <a:ext cx="2819400" cy="260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43600" y="2400300"/>
            <a:ext cx="280828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7313" y="4678363"/>
            <a:ext cx="2808287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313" y="2438400"/>
            <a:ext cx="2808287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642938"/>
            <a:ext cx="791527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576263"/>
            <a:ext cx="7915275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366713"/>
            <a:ext cx="7915275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7" name="Group 3"/>
          <p:cNvGrpSpPr>
            <a:grpSpLocks/>
          </p:cNvGrpSpPr>
          <p:nvPr/>
        </p:nvGrpSpPr>
        <p:grpSpPr bwMode="auto">
          <a:xfrm>
            <a:off x="0" y="1214438"/>
            <a:ext cx="9144000" cy="3662362"/>
            <a:chOff x="0" y="1219200"/>
            <a:chExt cx="6849465" cy="2743200"/>
          </a:xfrm>
        </p:grpSpPr>
        <p:pic>
          <p:nvPicPr>
            <p:cNvPr id="2969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1219200"/>
              <a:ext cx="3448712" cy="2743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69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00755" y="1371599"/>
              <a:ext cx="3448710" cy="24070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261938"/>
            <a:ext cx="7915275" cy="633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695325"/>
            <a:ext cx="7915275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642938"/>
            <a:ext cx="791527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204788"/>
            <a:ext cx="7915275" cy="644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5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l="20512" t="34042" r="20512" b="19148"/>
          <a:stretch>
            <a:fillRect/>
          </a:stretch>
        </p:blipFill>
        <p:spPr bwMode="auto">
          <a:xfrm>
            <a:off x="6781800" y="5638800"/>
            <a:ext cx="60960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333375"/>
            <a:ext cx="7915275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29200" cy="400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0"/>
            <a:ext cx="502920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851150"/>
            <a:ext cx="5029200" cy="400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14800" y="2832100"/>
            <a:ext cx="5029200" cy="402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363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16275"/>
            <a:ext cx="4572000" cy="364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194050"/>
            <a:ext cx="4572000" cy="366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352425"/>
            <a:ext cx="7915275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285273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76600"/>
            <a:ext cx="294322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19400" y="914400"/>
            <a:ext cx="6324600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457200"/>
            <a:ext cx="315118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457200"/>
            <a:ext cx="31321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00800" y="457200"/>
            <a:ext cx="2665413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9700" y="3810000"/>
            <a:ext cx="2895600" cy="231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2200" y="3733800"/>
            <a:ext cx="28321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87700" y="3505200"/>
            <a:ext cx="265112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821113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-457200"/>
            <a:ext cx="48863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48000"/>
            <a:ext cx="3821113" cy="304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994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343400"/>
            <a:ext cx="3821113" cy="2941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994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410200"/>
            <a:ext cx="3821113" cy="2863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9942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91000" y="3200400"/>
            <a:ext cx="46672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0"/>
            <a:ext cx="4648200" cy="374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3886200"/>
            <a:ext cx="3200400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3962400"/>
            <a:ext cx="3200400" cy="255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19600" cy="352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2943225"/>
            <a:ext cx="4419600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1143000"/>
            <a:ext cx="4419600" cy="348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0"/>
            <a:ext cx="50292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4114800"/>
            <a:ext cx="502920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371475"/>
            <a:ext cx="7915275" cy="611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4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l="20512" t="34042" r="20512" b="19148"/>
          <a:stretch>
            <a:fillRect/>
          </a:stretch>
        </p:blipFill>
        <p:spPr bwMode="auto">
          <a:xfrm>
            <a:off x="4648200" y="1931988"/>
            <a:ext cx="609600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5">
            <a:hlinkClick r:id="rId5"/>
          </p:cNvPr>
          <p:cNvPicPr>
            <a:picLocks noChangeAspect="1" noChangeArrowheads="1"/>
          </p:cNvPicPr>
          <p:nvPr/>
        </p:nvPicPr>
        <p:blipFill>
          <a:blip r:embed="rId4"/>
          <a:srcRect l="20512" t="34042" r="20512" b="19148"/>
          <a:stretch>
            <a:fillRect/>
          </a:stretch>
        </p:blipFill>
        <p:spPr bwMode="auto">
          <a:xfrm>
            <a:off x="4648200" y="5513388"/>
            <a:ext cx="609600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7" descr="science_fiction_6"/>
          <p:cNvPicPr>
            <a:picLocks noChangeAspect="1" noChangeArrowheads="1"/>
          </p:cNvPicPr>
          <p:nvPr/>
        </p:nvPicPr>
        <p:blipFill>
          <a:blip r:embed="rId2">
            <a:lum bright="6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Text Box 5"/>
          <p:cNvSpPr txBox="1">
            <a:spLocks noChangeArrowheads="1"/>
          </p:cNvSpPr>
          <p:nvPr/>
        </p:nvSpPr>
        <p:spPr bwMode="auto">
          <a:xfrm>
            <a:off x="6400800" y="1066800"/>
            <a:ext cx="27432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sz="2400" b="1"/>
              <a:t>Questions?</a:t>
            </a:r>
          </a:p>
          <a:p>
            <a:pPr algn="ctr"/>
            <a:endParaRPr lang="en-AU" sz="2400" b="1"/>
          </a:p>
          <a:p>
            <a:pPr algn="ctr"/>
            <a:endParaRPr lang="en-AU" sz="2400" b="1"/>
          </a:p>
          <a:p>
            <a:pPr algn="ctr"/>
            <a:r>
              <a:rPr lang="en-AU" sz="2400" b="1"/>
              <a:t>Comments?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366713"/>
            <a:ext cx="7915275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228600"/>
            <a:ext cx="791527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352425"/>
            <a:ext cx="7915275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-152400"/>
            <a:ext cx="7010400" cy="694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5425" y="0"/>
            <a:ext cx="4270375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50800"/>
            <a:ext cx="42672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451225"/>
            <a:ext cx="4267200" cy="340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3625" y="3632200"/>
            <a:ext cx="4270375" cy="322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7915275" cy="581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9" descr="MCj04419460000[1]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8800" y="4572000"/>
            <a:ext cx="7620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10" descr="MCj04419460000[1]">
            <a:hlinkClick r:id="rId5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67200" y="4648200"/>
            <a:ext cx="7620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2</Words>
  <Application>Microsoft Office PowerPoint</Application>
  <PresentationFormat>On-screen Show (4:3)</PresentationFormat>
  <Paragraphs>4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Scorp trial</dc:creator>
  <cp:lastModifiedBy>DET User</cp:lastModifiedBy>
  <cp:revision>42</cp:revision>
  <dcterms:created xsi:type="dcterms:W3CDTF">2009-11-29T07:47:04Z</dcterms:created>
  <dcterms:modified xsi:type="dcterms:W3CDTF">2009-12-01T04:09:41Z</dcterms:modified>
</cp:coreProperties>
</file>